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2D54E0-9D68-4463-9EFD-ADF1FA64B4F7}">
  <a:tblStyle styleId="{152D54E0-9D68-4463-9EFD-ADF1FA64B4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5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5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6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7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5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0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3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6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4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0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6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7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6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1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72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69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75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76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7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7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1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78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0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3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84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85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6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9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87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9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93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0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9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92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94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95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6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97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98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100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99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0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04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02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103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05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10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06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09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{152D54E0-9D68-4463-9EFD-ADF1FA64B4F7}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